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1" r:id="rId2"/>
    <p:sldId id="633" r:id="rId3"/>
    <p:sldId id="594" r:id="rId4"/>
    <p:sldId id="595" r:id="rId5"/>
    <p:sldId id="596" r:id="rId6"/>
    <p:sldId id="597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620" r:id="rId30"/>
    <p:sldId id="621" r:id="rId31"/>
    <p:sldId id="622" r:id="rId32"/>
    <p:sldId id="623" r:id="rId33"/>
    <p:sldId id="624" r:id="rId34"/>
    <p:sldId id="625" r:id="rId35"/>
    <p:sldId id="626" r:id="rId36"/>
    <p:sldId id="627" r:id="rId37"/>
    <p:sldId id="628" r:id="rId38"/>
    <p:sldId id="629" r:id="rId39"/>
    <p:sldId id="630" r:id="rId40"/>
    <p:sldId id="631" r:id="rId41"/>
    <p:sldId id="632" r:id="rId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164038"/>
            <a:ext cx="6400800" cy="15861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27269A0-DAE9-40CD-A1E5-3AF62EBC2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085AB89-32E5-4AFA-A252-55BB13B5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2168431-F7F7-4534-827E-B21A1D14F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803C56F-E270-47CF-B277-0A2F61B27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68" y="342900"/>
            <a:ext cx="809306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0633530-6929-422B-9145-F1EC67E7A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4BD38A3-2359-4BC3-B469-43E208479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42915"/>
            <a:ext cx="8229600" cy="59721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7F99C6B-0A8D-42F5-84AF-13E8CA455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7C4A48E-2913-4AFB-BA5B-25731BA4A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6B030B4-7210-4D03-B576-2E4F2568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71" y="342900"/>
            <a:ext cx="717905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5D68EEB-8D05-4D64-B3EC-60CBD1CE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D6BAAA3-F7C3-4297-AFC6-B5C69BBB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3A34614-63A6-4F77-B60C-2EB50B01D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B2A063C-55F3-43F6-B242-0B1EFCAB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406" y="342900"/>
            <a:ext cx="770718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388F0D4-7B88-4EB5-9999-85DE6239B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CAA686F-2DA0-417C-B96C-A971043D9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42A9412-CC3B-47E1-9C6E-EE26FD22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22ED422-9A44-4D94-A4E1-D24D5A74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1775DC2-B40B-48F1-A2A4-AC159FB0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749288C-B180-4BD1-BFE1-008D527BD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E6011D8-B63E-4D2F-B500-96791E84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922FEC7-9BA3-487D-AF71-46A0EF34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0C3F40B-FB33-4E7D-820C-4FB4D8F00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47781"/>
            <a:ext cx="8229600" cy="596243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8050FAD-E0BC-49C3-81D7-39AE4059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449" y="342900"/>
            <a:ext cx="64731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1C11C97-1CA7-4198-992C-EA7C16ED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2741088-74D8-4D8F-B68C-CC8F218E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1512E2A-19D5-4A21-89D5-C1BAB51A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157A849-0138-4047-9C40-89F6E908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99F6FE4-44C9-48B3-AAF8-249F6DF6C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7C3F469-D83A-473C-94DE-0CB08E99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368928"/>
            <a:ext cx="8229600" cy="61201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B473459-0605-495F-9B3B-139FBB91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94E5956-9947-4141-9A95-902AB05F4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9389D29-7557-4946-9C88-3A66E3235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0060" y="342900"/>
            <a:ext cx="6783879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235CA95-B5BA-4A17-A792-4D9B95740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D415F82-62EA-444F-8830-7133394B2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E7FD28B-4421-4FAC-842B-89B966B9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9751648-0961-4D60-B9B3-C9A91A49F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337" y="342900"/>
            <a:ext cx="778732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24DA0D0-0219-40D0-A0CE-8FA7C66E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38" y="342900"/>
            <a:ext cx="751612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7184685-D734-49A5-9368-26345E77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5B41358-5EDE-41C4-8543-A04D50321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072" y="342900"/>
            <a:ext cx="4913854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6</cp:revision>
  <dcterms:created xsi:type="dcterms:W3CDTF">2024-04-14T11:42:21Z</dcterms:created>
  <dcterms:modified xsi:type="dcterms:W3CDTF">2024-06-25T06:50:25Z</dcterms:modified>
</cp:coreProperties>
</file>